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0" r:id="rId7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5" Type="http://schemas.openxmlformats.org/officeDocument/2006/relationships/slide" Target="slides/slide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6" name="Google Shape;3596;p5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/Relationships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561"/>
          <p:cNvSpPr txBox="1"/>
          <p:nvPr>
            <p:ph type="title"/>
          </p:nvPr>
        </p:nvSpPr>
        <p:spPr>
          <a:xfrm>
            <a:off x="687933" y="498691"/>
            <a:ext cx="7959464" cy="1304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0057A3"/>
                </a:solidFill>
              </a:rPr>
              <a:t>The Plan Guides Many City Actions</a:t>
            </a:r>
            <a:endParaRPr sz="3000"/>
          </a:p>
        </p:txBody>
      </p:sp>
      <p:pic>
        <p:nvPicPr>
          <p:cNvPr id="3599" name="Google Shape;3599;p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74" y="1682107"/>
            <a:ext cx="8384397" cy="191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